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690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0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615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40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445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46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3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1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96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82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6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21921-5039-4CA2-B07C-088114FEC342}" type="datetimeFigureOut">
              <a:rPr lang="en-GB" smtClean="0"/>
              <a:t>24/01/2013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4D84F-E1D7-4B02-9E9A-F0380DA3B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70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 bwMode="auto">
          <a:xfrm>
            <a:off x="4280170" y="1193706"/>
            <a:ext cx="4710957" cy="5619670"/>
          </a:xfrm>
          <a:prstGeom prst="roundRect">
            <a:avLst>
              <a:gd name="adj" fmla="val 2910"/>
            </a:avLst>
          </a:prstGeom>
          <a:gradFill rotWithShape="1">
            <a:gsLst>
              <a:gs pos="0">
                <a:srgbClr val="E4CD9A"/>
              </a:gs>
              <a:gs pos="100000">
                <a:srgbClr val="EEEFD7"/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AFAFAF"/>
            </a:outerShdw>
          </a:effectLst>
        </p:spPr>
        <p:txBody>
          <a:bodyPr vert="horz" wrap="square" lIns="182880" tIns="45720" rIns="18288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3" name="Elbow Connector 2"/>
          <p:cNvCxnSpPr>
            <a:stCxn id="51" idx="3"/>
            <a:endCxn id="60" idx="3"/>
          </p:cNvCxnSpPr>
          <p:nvPr/>
        </p:nvCxnSpPr>
        <p:spPr>
          <a:xfrm>
            <a:off x="2699792" y="2607570"/>
            <a:ext cx="456201" cy="2440921"/>
          </a:xfrm>
          <a:prstGeom prst="bentConnector3">
            <a:avLst>
              <a:gd name="adj1" fmla="val 461358"/>
            </a:avLst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9334" y="119460"/>
            <a:ext cx="88317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Users need to access data in a Data Warehouse through Reporting Services in SharePoint Integrated mode.</a:t>
            </a:r>
          </a:p>
          <a:p>
            <a:r>
              <a:rPr lang="en-GB" dirty="0" smtClean="0"/>
              <a:t>For compliance, access to the data warehouse must be audited for each individual user.</a:t>
            </a:r>
            <a:endParaRPr lang="en-GB" dirty="0"/>
          </a:p>
        </p:txBody>
      </p:sp>
      <p:grpSp>
        <p:nvGrpSpPr>
          <p:cNvPr id="48" name="Group 47"/>
          <p:cNvGrpSpPr/>
          <p:nvPr/>
        </p:nvGrpSpPr>
        <p:grpSpPr>
          <a:xfrm>
            <a:off x="4427984" y="5580153"/>
            <a:ext cx="1013303" cy="1287913"/>
            <a:chOff x="7798302" y="4440064"/>
            <a:chExt cx="1112233" cy="1413653"/>
          </a:xfrm>
        </p:grpSpPr>
        <p:pic>
          <p:nvPicPr>
            <p:cNvPr id="49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4440064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0434" y="5373216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1" name="Picture 2" descr="C:\Users\Chris\Desktop\Graeme\MSL Graphics\user_green_hal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507" y="1994527"/>
            <a:ext cx="776285" cy="122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85458" y="3741590"/>
            <a:ext cx="192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Reporting Services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371928" y="5373216"/>
            <a:ext cx="2931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SharePoint </a:t>
            </a:r>
            <a:r>
              <a:rPr lang="en-GB" b="0" dirty="0" smtClean="0"/>
              <a:t>Content Database</a:t>
            </a:r>
            <a:endParaRPr lang="en-GB" b="0" dirty="0" smtClean="0"/>
          </a:p>
          <a:p>
            <a:r>
              <a:rPr lang="en-GB" b="0" dirty="0" smtClean="0"/>
              <a:t> 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037750" y="4002681"/>
            <a:ext cx="1118243" cy="1264691"/>
            <a:chOff x="875905" y="5062970"/>
            <a:chExt cx="1227418" cy="1388164"/>
          </a:xfrm>
        </p:grpSpPr>
        <p:pic>
          <p:nvPicPr>
            <p:cNvPr id="59" name="Picture 2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05" y="5062970"/>
              <a:ext cx="755312" cy="1339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0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222" y="5970633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1" name="TextBox 60"/>
          <p:cNvSpPr txBox="1"/>
          <p:nvPr/>
        </p:nvSpPr>
        <p:spPr>
          <a:xfrm>
            <a:off x="5326465" y="2001586"/>
            <a:ext cx="1602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SharePoint Site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724128" y="1193706"/>
            <a:ext cx="172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SharePoint Farm</a:t>
            </a:r>
            <a:endParaRPr lang="en-US" dirty="0"/>
          </a:p>
        </p:txBody>
      </p:sp>
      <p:grpSp>
        <p:nvGrpSpPr>
          <p:cNvPr id="65" name="Group 64"/>
          <p:cNvGrpSpPr/>
          <p:nvPr/>
        </p:nvGrpSpPr>
        <p:grpSpPr>
          <a:xfrm>
            <a:off x="4416584" y="3821286"/>
            <a:ext cx="1011376" cy="1335906"/>
            <a:chOff x="7798302" y="2874266"/>
            <a:chExt cx="1110117" cy="1466331"/>
          </a:xfrm>
        </p:grpSpPr>
        <p:pic>
          <p:nvPicPr>
            <p:cNvPr id="66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2874266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7" name="Picture 3" descr="C:\Users\Chris\Desktop\Graeme\MSL Graphics\application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6336" y="3697360"/>
              <a:ext cx="682083" cy="643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8" name="Group 67"/>
          <p:cNvGrpSpPr/>
          <p:nvPr/>
        </p:nvGrpSpPr>
        <p:grpSpPr>
          <a:xfrm>
            <a:off x="4416584" y="2087814"/>
            <a:ext cx="960343" cy="1269178"/>
            <a:chOff x="7838378" y="1331143"/>
            <a:chExt cx="1054102" cy="1393089"/>
          </a:xfrm>
        </p:grpSpPr>
        <p:pic>
          <p:nvPicPr>
            <p:cNvPr id="69" name="Picture 68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8378" y="1331143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0" name="Picture 5" descr="C:\Users\Chris\Desktop\Graeme\MSL Graphics\internet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9170" y="2060848"/>
              <a:ext cx="643310" cy="663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1" name="TextBox 70"/>
          <p:cNvSpPr txBox="1"/>
          <p:nvPr/>
        </p:nvSpPr>
        <p:spPr>
          <a:xfrm>
            <a:off x="1623758" y="5190933"/>
            <a:ext cx="1744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dirty="0" smtClean="0"/>
              <a:t>Data Warehouse</a:t>
            </a:r>
          </a:p>
        </p:txBody>
      </p:sp>
    </p:spTree>
    <p:extLst>
      <p:ext uri="{BB962C8B-B14F-4D97-AF65-F5344CB8AC3E}">
        <p14:creationId xmlns:p14="http://schemas.microsoft.com/office/powerpoint/2010/main" val="22288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59334" y="119460"/>
            <a:ext cx="883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Identify </a:t>
            </a:r>
            <a:r>
              <a:rPr lang="en-GB" dirty="0"/>
              <a:t>the services and service accounts through which the authentication flows 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4280170" y="1193706"/>
            <a:ext cx="4710957" cy="5619670"/>
          </a:xfrm>
          <a:prstGeom prst="roundRect">
            <a:avLst>
              <a:gd name="adj" fmla="val 2910"/>
            </a:avLst>
          </a:prstGeom>
          <a:gradFill rotWithShape="1">
            <a:gsLst>
              <a:gs pos="0">
                <a:srgbClr val="E4CD9A"/>
              </a:gs>
              <a:gs pos="100000">
                <a:srgbClr val="EEEFD7"/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AFAFAF"/>
            </a:outerShdw>
          </a:effectLst>
        </p:spPr>
        <p:txBody>
          <a:bodyPr vert="horz" wrap="square" lIns="182880" tIns="45720" rIns="18288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427984" y="5580153"/>
            <a:ext cx="1013303" cy="1287913"/>
            <a:chOff x="7798302" y="4440064"/>
            <a:chExt cx="1112233" cy="1413653"/>
          </a:xfrm>
        </p:grpSpPr>
        <p:pic>
          <p:nvPicPr>
            <p:cNvPr id="27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4440064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0434" y="5373216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/>
          <p:cNvSpPr txBox="1"/>
          <p:nvPr/>
        </p:nvSpPr>
        <p:spPr>
          <a:xfrm>
            <a:off x="5385458" y="3741590"/>
            <a:ext cx="356251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Reporting Services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Host: </a:t>
            </a:r>
            <a:r>
              <a:rPr lang="en-GB" sz="1400" dirty="0" smtClean="0"/>
              <a:t>SSRS-SVR.ADVENTUREWORKS.MSFT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Service: </a:t>
            </a:r>
            <a:r>
              <a:rPr lang="en-GB" sz="1400" dirty="0" smtClean="0">
                <a:solidFill>
                  <a:prstClr val="black"/>
                </a:solidFill>
              </a:rPr>
              <a:t>SSRS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Port: 80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Account: </a:t>
            </a: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SSRSSvc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559" y="5190933"/>
            <a:ext cx="376885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dirty="0" smtClean="0"/>
              <a:t>Data Warehouse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Host: </a:t>
            </a:r>
            <a:r>
              <a:rPr lang="en-GB" sz="1400" dirty="0" smtClean="0">
                <a:solidFill>
                  <a:prstClr val="black"/>
                </a:solidFill>
              </a:rPr>
              <a:t>SQLDW-SVR.ADVENTUREWORKS.MSFT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Service: </a:t>
            </a:r>
            <a:r>
              <a:rPr lang="en-GB" sz="1400" dirty="0" err="1" smtClean="0">
                <a:solidFill>
                  <a:prstClr val="black"/>
                </a:solidFill>
              </a:rPr>
              <a:t>MSSQLSvc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Port: </a:t>
            </a:r>
            <a:r>
              <a:rPr lang="en-GB" sz="1400" dirty="0" smtClean="0">
                <a:solidFill>
                  <a:prstClr val="black"/>
                </a:solidFill>
              </a:rPr>
              <a:t>1433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Account: </a:t>
            </a: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SQLDWSvc</a:t>
            </a:r>
            <a:endParaRPr lang="en-GB" sz="1400" dirty="0">
              <a:solidFill>
                <a:prstClr val="black"/>
              </a:solidFill>
            </a:endParaRPr>
          </a:p>
          <a:p>
            <a:endParaRPr lang="en-GB" b="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5371928" y="5373216"/>
            <a:ext cx="363862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SharePoint </a:t>
            </a:r>
            <a:r>
              <a:rPr lang="en-GB" b="0" dirty="0" smtClean="0"/>
              <a:t>Content Database</a:t>
            </a:r>
            <a:endParaRPr lang="en-GB" b="0" dirty="0" smtClean="0"/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Host: </a:t>
            </a:r>
            <a:r>
              <a:rPr lang="en-GB" sz="1400" dirty="0" smtClean="0">
                <a:solidFill>
                  <a:prstClr val="black"/>
                </a:solidFill>
              </a:rPr>
              <a:t>SQLSP-SVR.ADVENTUREWORKS.MSFT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Service: </a:t>
            </a:r>
            <a:r>
              <a:rPr lang="en-GB" sz="1400" dirty="0" err="1">
                <a:solidFill>
                  <a:prstClr val="black"/>
                </a:solidFill>
              </a:rPr>
              <a:t>MSSQLSvc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Port: </a:t>
            </a:r>
            <a:r>
              <a:rPr lang="en-GB" sz="1400" dirty="0" smtClean="0">
                <a:solidFill>
                  <a:prstClr val="black"/>
                </a:solidFill>
              </a:rPr>
              <a:t>1433</a:t>
            </a:r>
            <a:endParaRPr lang="en-GB" sz="1400" dirty="0">
              <a:solidFill>
                <a:prstClr val="black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>
                <a:solidFill>
                  <a:prstClr val="black"/>
                </a:solidFill>
              </a:rPr>
              <a:t>Account: </a:t>
            </a: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SQLSPSSvc</a:t>
            </a:r>
            <a:endParaRPr lang="en-GB" sz="1400" dirty="0">
              <a:solidFill>
                <a:prstClr val="black"/>
              </a:solidFill>
            </a:endParaRPr>
          </a:p>
          <a:p>
            <a:r>
              <a:rPr lang="en-GB" b="0" dirty="0" smtClean="0"/>
              <a:t>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037750" y="4002681"/>
            <a:ext cx="1118243" cy="1264691"/>
            <a:chOff x="875905" y="5062970"/>
            <a:chExt cx="1227418" cy="1388164"/>
          </a:xfrm>
        </p:grpSpPr>
        <p:pic>
          <p:nvPicPr>
            <p:cNvPr id="24" name="Picture 2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05" y="5062970"/>
              <a:ext cx="755312" cy="1339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222" y="5970633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TextBox 42"/>
          <p:cNvSpPr txBox="1"/>
          <p:nvPr/>
        </p:nvSpPr>
        <p:spPr>
          <a:xfrm>
            <a:off x="5326465" y="2001586"/>
            <a:ext cx="347832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SharePoint Site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Host: SPS-SVR.ADVENTUREWORKS.MSFT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/>
              <a:t>Service</a:t>
            </a:r>
            <a:r>
              <a:rPr lang="en-GB" sz="1400" dirty="0"/>
              <a:t>: HTTP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Port: 80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/>
              <a:t>Account: </a:t>
            </a:r>
            <a:r>
              <a:rPr lang="en-GB" sz="1400" dirty="0" smtClean="0"/>
              <a:t>ADVENTUREWORKS\</a:t>
            </a:r>
            <a:r>
              <a:rPr lang="en-GB" sz="1400" dirty="0" err="1" smtClean="0"/>
              <a:t>SPSvc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187624" y="3188466"/>
            <a:ext cx="257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ADVENTUREWORKS\User</a:t>
            </a:r>
            <a:endParaRPr lang="en-US" b="0" dirty="0"/>
          </a:p>
        </p:txBody>
      </p:sp>
      <p:sp>
        <p:nvSpPr>
          <p:cNvPr id="2" name="TextBox 1"/>
          <p:cNvSpPr txBox="1"/>
          <p:nvPr/>
        </p:nvSpPr>
        <p:spPr>
          <a:xfrm>
            <a:off x="5724128" y="1193706"/>
            <a:ext cx="172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SharePoint Farm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4416584" y="3821286"/>
            <a:ext cx="1011376" cy="1335906"/>
            <a:chOff x="7798302" y="2874266"/>
            <a:chExt cx="1110117" cy="1466331"/>
          </a:xfrm>
        </p:grpSpPr>
        <p:pic>
          <p:nvPicPr>
            <p:cNvPr id="28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2874266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Chris\Desktop\Graeme\MSL Graphics\applicati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6336" y="3697360"/>
              <a:ext cx="682083" cy="643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4416584" y="2087814"/>
            <a:ext cx="960343" cy="1269178"/>
            <a:chOff x="7838378" y="1331143"/>
            <a:chExt cx="1054102" cy="1393089"/>
          </a:xfrm>
        </p:grpSpPr>
        <p:pic>
          <p:nvPicPr>
            <p:cNvPr id="26" name="Picture 25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8378" y="1331143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5" descr="C:\Users\Chris\Desktop\Graeme\MSL Graphics\internet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9170" y="2060848"/>
              <a:ext cx="643310" cy="663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7" name="Picture 2" descr="C:\Users\Chris\Desktop\Graeme\MSL Graphics\user_green_hal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507" y="1994527"/>
            <a:ext cx="776285" cy="122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12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334" y="119460"/>
            <a:ext cx="883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Define service principal names for the services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742950"/>
            <a:ext cx="7974013" cy="537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3568" y="1052736"/>
            <a:ext cx="7560840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–S HTTP/SPS-SVR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SPSSvc</a:t>
            </a:r>
            <a:endParaRPr lang="en-GB" sz="14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</a:t>
            </a:r>
            <a:r>
              <a:rPr lang="en-GB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–S 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HTTP/SPS-SVR.MICROSOFT.MSFT </a:t>
            </a:r>
            <a:r>
              <a:rPr lang="en-GB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ADVENTUREWORKS\</a:t>
            </a:r>
            <a:r>
              <a:rPr lang="en-GB" sz="1400" dirty="0" err="1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SPSSvc</a:t>
            </a:r>
            <a:endParaRPr lang="en-U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1772816"/>
            <a:ext cx="7560840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–S SSRS/SSRS-SVR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SSRSSvc</a:t>
            </a:r>
            <a:endParaRPr lang="en-GB" sz="14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</a:t>
            </a:r>
            <a:r>
              <a:rPr lang="en-GB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–S 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SSRS/SSRS-SVR.MICROSOFT.MSFT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SSRSSvc</a:t>
            </a:r>
            <a:endParaRPr lang="en-U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568" y="2636912"/>
            <a:ext cx="7560840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–S 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MSSQLSvc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/SQLSP-SVR:1433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SQLSPSSvc</a:t>
            </a:r>
            <a:endParaRPr lang="en-GB" sz="14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</a:t>
            </a:r>
            <a:r>
              <a:rPr lang="en-GB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–S 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MSSQLSvc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/SQLSP-SVR.MICROSOFT.MSFT:1433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SQLSPSSvc</a:t>
            </a:r>
            <a:endParaRPr lang="en-U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3568" y="3717032"/>
            <a:ext cx="7560840" cy="8640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–S 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MSSQLSvc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/SQLDW-SVR:1433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SQLDWSvc</a:t>
            </a:r>
            <a:endParaRPr lang="en-GB" sz="1400" dirty="0" smtClean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C:\&gt;SetSPN </a:t>
            </a:r>
            <a:r>
              <a:rPr lang="en-GB" sz="1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–S 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MSSQLSvc</a:t>
            </a:r>
            <a:r>
              <a:rPr lang="en-GB" sz="1400" dirty="0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/SQLDW-SVR.MICROSOFT.MSFT:1433 ADVENTUREWORKS\</a:t>
            </a:r>
            <a:r>
              <a:rPr lang="en-GB" sz="1400" dirty="0" err="1" smtClean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SQLDWSvc</a:t>
            </a:r>
            <a:endParaRPr lang="en-US" sz="14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0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auto">
          <a:xfrm>
            <a:off x="4280170" y="1193706"/>
            <a:ext cx="4710957" cy="5619670"/>
          </a:xfrm>
          <a:prstGeom prst="roundRect">
            <a:avLst>
              <a:gd name="adj" fmla="val 2910"/>
            </a:avLst>
          </a:prstGeom>
          <a:gradFill rotWithShape="1">
            <a:gsLst>
              <a:gs pos="0">
                <a:srgbClr val="E4CD9A"/>
              </a:gs>
              <a:gs pos="100000">
                <a:srgbClr val="EEEFD7"/>
              </a:gs>
            </a:gsLst>
            <a:lin ang="27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AFAFAF"/>
            </a:outerShdw>
          </a:effectLst>
        </p:spPr>
        <p:txBody>
          <a:bodyPr vert="horz" wrap="square" lIns="182880" tIns="45720" rIns="18288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9334" y="119460"/>
            <a:ext cx="883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Identify required delegation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4427984" y="5580153"/>
            <a:ext cx="1013303" cy="1287913"/>
            <a:chOff x="7798302" y="4440064"/>
            <a:chExt cx="1112233" cy="1413653"/>
          </a:xfrm>
        </p:grpSpPr>
        <p:pic>
          <p:nvPicPr>
            <p:cNvPr id="27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4440064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0434" y="5373216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4" name="TextBox 33"/>
          <p:cNvSpPr txBox="1"/>
          <p:nvPr/>
        </p:nvSpPr>
        <p:spPr>
          <a:xfrm>
            <a:off x="5385458" y="3741590"/>
            <a:ext cx="367594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dirty="0" smtClean="0"/>
              <a:t>ADVENTUREWORKS\</a:t>
            </a:r>
            <a:r>
              <a:rPr lang="en-GB" dirty="0" err="1" smtClean="0"/>
              <a:t>SSRSSvc</a:t>
            </a:r>
            <a:endParaRPr lang="en-GB" dirty="0" smtClean="0"/>
          </a:p>
          <a:p>
            <a:pPr lvl="0"/>
            <a:r>
              <a:rPr lang="en-GB" sz="1400" dirty="0">
                <a:solidFill>
                  <a:prstClr val="black"/>
                </a:solidFill>
              </a:rPr>
              <a:t>Delegates to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SQLDWSvc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>
                <a:solidFill>
                  <a:prstClr val="black"/>
                </a:solidFill>
              </a:rPr>
              <a:t>(</a:t>
            </a:r>
            <a:r>
              <a:rPr lang="en-GB" sz="1400" dirty="0" err="1">
                <a:solidFill>
                  <a:prstClr val="black"/>
                </a:solidFill>
              </a:rPr>
              <a:t>MSSQLSvc</a:t>
            </a:r>
            <a:r>
              <a:rPr lang="en-GB" sz="1400" dirty="0" smtClean="0">
                <a:solidFill>
                  <a:prstClr val="black"/>
                </a:solidFill>
              </a:rPr>
              <a:t>)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1559" y="5190933"/>
            <a:ext cx="3147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ADVENTUREWORKS\</a:t>
            </a:r>
            <a:r>
              <a:rPr lang="en-GB" dirty="0" err="1" smtClean="0">
                <a:solidFill>
                  <a:prstClr val="black"/>
                </a:solidFill>
              </a:rPr>
              <a:t>SQLDWSvc</a:t>
            </a:r>
            <a:endParaRPr lang="en-GB" b="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5371928" y="5661248"/>
            <a:ext cx="3185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ADVENTUREWORKS\</a:t>
            </a:r>
            <a:r>
              <a:rPr lang="en-GB" dirty="0" err="1" smtClean="0">
                <a:solidFill>
                  <a:prstClr val="black"/>
                </a:solidFill>
              </a:rPr>
              <a:t>SQLSPSSvc</a:t>
            </a:r>
            <a:r>
              <a:rPr lang="en-GB" b="0" dirty="0" smtClean="0"/>
              <a:t> 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037750" y="4002681"/>
            <a:ext cx="1118243" cy="1264691"/>
            <a:chOff x="875905" y="5062970"/>
            <a:chExt cx="1227418" cy="1388164"/>
          </a:xfrm>
        </p:grpSpPr>
        <p:pic>
          <p:nvPicPr>
            <p:cNvPr id="24" name="Picture 2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05" y="5062970"/>
              <a:ext cx="755312" cy="1339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" descr="C:\Users\Chris\Desktop\Graeme\MSL Graphics\database_full_singl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222" y="5970633"/>
              <a:ext cx="730101" cy="480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TextBox 42"/>
          <p:cNvSpPr txBox="1"/>
          <p:nvPr/>
        </p:nvSpPr>
        <p:spPr>
          <a:xfrm>
            <a:off x="5326465" y="2001586"/>
            <a:ext cx="36636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ADVENTUREWORKS\</a:t>
            </a:r>
            <a:r>
              <a:rPr lang="en-GB" dirty="0" err="1" smtClean="0"/>
              <a:t>SPSvc</a:t>
            </a:r>
            <a:endParaRPr lang="en-GB" dirty="0" smtClean="0"/>
          </a:p>
          <a:p>
            <a:r>
              <a:rPr lang="en-GB" sz="1400" dirty="0" smtClean="0"/>
              <a:t>Delegates 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SSRSSvc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(SSRS)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ADVENTUREWORKS\</a:t>
            </a:r>
            <a:r>
              <a:rPr lang="en-GB" sz="1400" dirty="0" err="1" smtClean="0">
                <a:solidFill>
                  <a:prstClr val="black"/>
                </a:solidFill>
              </a:rPr>
              <a:t>SQLSPSSvc</a:t>
            </a:r>
            <a:r>
              <a:rPr lang="en-GB" sz="1400" dirty="0" smtClean="0">
                <a:solidFill>
                  <a:prstClr val="black"/>
                </a:solidFill>
              </a:rPr>
              <a:t> (</a:t>
            </a:r>
            <a:r>
              <a:rPr lang="en-GB" sz="1400" dirty="0" err="1" smtClean="0">
                <a:solidFill>
                  <a:prstClr val="black"/>
                </a:solidFill>
              </a:rPr>
              <a:t>MSSQLSvc</a:t>
            </a:r>
            <a:r>
              <a:rPr lang="en-GB" sz="1400" dirty="0" smtClean="0">
                <a:solidFill>
                  <a:prstClr val="black"/>
                </a:solidFill>
              </a:rPr>
              <a:t>)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724128" y="1193706"/>
            <a:ext cx="172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SharePoint Farm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416584" y="2087814"/>
            <a:ext cx="960343" cy="1269178"/>
            <a:chOff x="7838378" y="1331143"/>
            <a:chExt cx="1054102" cy="1393089"/>
          </a:xfrm>
        </p:grpSpPr>
        <p:pic>
          <p:nvPicPr>
            <p:cNvPr id="26" name="Picture 25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8378" y="1331143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5" descr="C:\Users\Chris\Desktop\Graeme\MSL Graphics\internet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9170" y="2060848"/>
              <a:ext cx="643310" cy="663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7" name="TextBox 46"/>
          <p:cNvSpPr txBox="1"/>
          <p:nvPr/>
        </p:nvSpPr>
        <p:spPr>
          <a:xfrm>
            <a:off x="1187624" y="3188466"/>
            <a:ext cx="2573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/>
              <a:t>ADVENTUREWORKS\User</a:t>
            </a:r>
            <a:endParaRPr lang="en-US" b="0" dirty="0"/>
          </a:p>
        </p:txBody>
      </p:sp>
      <p:pic>
        <p:nvPicPr>
          <p:cNvPr id="48" name="Picture 2" descr="C:\Users\Chris\Desktop\Graeme\MSL Graphics\user_green_half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507" y="1994527"/>
            <a:ext cx="776285" cy="122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Elbow Connector 31"/>
          <p:cNvCxnSpPr>
            <a:stCxn id="31" idx="2"/>
            <a:endCxn id="28" idx="0"/>
          </p:cNvCxnSpPr>
          <p:nvPr/>
        </p:nvCxnSpPr>
        <p:spPr>
          <a:xfrm rot="5400000">
            <a:off x="4688423" y="3425827"/>
            <a:ext cx="464294" cy="3266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endCxn id="27" idx="0"/>
          </p:cNvCxnSpPr>
          <p:nvPr/>
        </p:nvCxnSpPr>
        <p:spPr>
          <a:xfrm rot="5400000">
            <a:off x="3852575" y="4212656"/>
            <a:ext cx="2283580" cy="451414"/>
          </a:xfrm>
          <a:prstGeom prst="bentConnector3">
            <a:avLst>
              <a:gd name="adj1" fmla="val 86288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8" idx="1"/>
            <a:endCxn id="24" idx="3"/>
          </p:cNvCxnSpPr>
          <p:nvPr/>
        </p:nvCxnSpPr>
        <p:spPr>
          <a:xfrm rot="10800000" flipV="1">
            <a:off x="2725880" y="4425665"/>
            <a:ext cx="1690705" cy="1874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4416584" y="3821286"/>
            <a:ext cx="1011376" cy="1335906"/>
            <a:chOff x="7798302" y="2874266"/>
            <a:chExt cx="1110117" cy="1466331"/>
          </a:xfrm>
        </p:grpSpPr>
        <p:pic>
          <p:nvPicPr>
            <p:cNvPr id="28" name="Picture 6" descr="C:\Users\Chris\Desktop\Graeme\MSL Graphics\serve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98302" y="2874266"/>
              <a:ext cx="747868" cy="1326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Chris\Desktop\Graeme\MSL Graphics\application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6336" y="3697360"/>
              <a:ext cx="682083" cy="6432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928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852488"/>
            <a:ext cx="4054475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738" y="1550988"/>
            <a:ext cx="3944937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59334" y="119460"/>
            <a:ext cx="8831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Configure delegation in Active Directory </a:t>
            </a:r>
            <a:r>
              <a:rPr lang="en-GB" dirty="0" smtClean="0"/>
              <a:t>Users </a:t>
            </a:r>
            <a:r>
              <a:rPr lang="en-GB" dirty="0" smtClean="0"/>
              <a:t>and Computers</a:t>
            </a:r>
            <a:endParaRPr lang="en-GB" dirty="0"/>
          </a:p>
        </p:txBody>
      </p:sp>
      <p:pic>
        <p:nvPicPr>
          <p:cNvPr id="1029" name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2208213"/>
            <a:ext cx="446246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1552575"/>
            <a:ext cx="3859213" cy="375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763" y="841375"/>
            <a:ext cx="4054475" cy="517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17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221</Words>
  <Application>Microsoft Office PowerPoint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</dc:creator>
  <cp:lastModifiedBy>Graeme Malcolm</cp:lastModifiedBy>
  <cp:revision>14</cp:revision>
  <dcterms:created xsi:type="dcterms:W3CDTF">2012-11-14T13:31:37Z</dcterms:created>
  <dcterms:modified xsi:type="dcterms:W3CDTF">2013-01-24T12:26:07Z</dcterms:modified>
</cp:coreProperties>
</file>